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3.xml" ContentType="application/vnd.openxmlformats-officedocument.presentationml.tag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95B7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2058" y="14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DD10-497B-921A-272EA2CFE4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DD10-497B-921A-272EA2CFE48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DD10-497B-921A-272EA2CFE48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DD10-497B-921A-272EA2CFE484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78-45CA-9EDE-6E01172CCA37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Sales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Apples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4"/>
                <c:pt idx="0">
                  <c:v>Mon</c:v>
                </c:pt>
                <c:pt idx="1">
                  <c:v>Tues</c:v>
                </c:pt>
                <c:pt idx="2">
                  <c:v>Wed</c:v>
                </c:pt>
                <c:pt idx="3">
                  <c:v>Thurs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</c:v>
                </c:pt>
                <c:pt idx="1">
                  <c:v>1</c:v>
                </c:pt>
                <c:pt idx="2">
                  <c:v>1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20-4271-AB1E-5F12980ED98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Oranges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4"/>
                <c:pt idx="0">
                  <c:v>Mon</c:v>
                </c:pt>
                <c:pt idx="1">
                  <c:v>Tues</c:v>
                </c:pt>
                <c:pt idx="2">
                  <c:v>Wed</c:v>
                </c:pt>
                <c:pt idx="3">
                  <c:v>Thurs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5</c:v>
                </c:pt>
                <c:pt idx="1">
                  <c:v>2</c:v>
                </c:pt>
                <c:pt idx="2">
                  <c:v>1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320-4271-AB1E-5F12980ED98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Tomato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4"/>
                <c:pt idx="0">
                  <c:v>Mon</c:v>
                </c:pt>
                <c:pt idx="1">
                  <c:v>Tues</c:v>
                </c:pt>
                <c:pt idx="2">
                  <c:v>Wed</c:v>
                </c:pt>
                <c:pt idx="3">
                  <c:v>Thurs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5</c:v>
                </c:pt>
                <c:pt idx="1">
                  <c:v>4</c:v>
                </c:pt>
                <c:pt idx="2">
                  <c:v>4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320-4271-AB1E-5F12980ED9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658377455"/>
        <c:axId val="1405358799"/>
      </c:barChart>
      <c:catAx>
        <c:axId val="1658377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5358799"/>
        <c:crosses val="autoZero"/>
        <c:auto val="1"/>
        <c:lblAlgn val="ctr"/>
        <c:lblOffset val="100"/>
        <c:noMultiLvlLbl val="0"/>
      </c:catAx>
      <c:valAx>
        <c:axId val="14053587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83774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DD10-497B-921A-272EA2CFE4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DD10-497B-921A-272EA2CFE48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DD10-497B-921A-272EA2CFE48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DD10-497B-921A-272EA2CFE484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78-45CA-9EDE-6E01172CCA37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1621B-F823-4E54-ADAC-0BE486A855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646FB9-7CF0-4B73-AD58-9DB83496DB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6C9803-4D8A-4D17-9D9E-74BF49117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E655-215F-4979-9851-963E5F36776D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4174CD-55AA-4269-8A95-0654A1A21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663721-6E9B-4833-8483-1BAE4EEA4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9526-0F17-40A9-A0B6-65448DC55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22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D72DD-7E23-4086-BFF5-9B406B96D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518817-1F23-4124-A215-D088224750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92FC97-4C57-454D-9E3F-724EAFF7B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E655-215F-4979-9851-963E5F36776D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1365BD-14C4-491B-888D-4571D90C1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9BA0D-08D8-4F9B-BE0F-6DEFB014E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9526-0F17-40A9-A0B6-65448DC55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77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9806D9-562D-47D6-8CAF-9F92FBC7F0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3A3D66-0052-496F-89F6-F69AC9ACFD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9B5C5-2FA9-46DF-89DE-76B615259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E655-215F-4979-9851-963E5F36776D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340ED8-4C3D-45B6-BA4A-09A6FDFF5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E322F3-3A65-41C3-A4DB-5678F0802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9526-0F17-40A9-A0B6-65448DC55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810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24AE9-7C74-4B16-B72E-6B2727099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0514D6-11B8-42FC-8C8A-9A40D4615F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5F9EF6-27FB-40F3-AE73-6F48C26C3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E655-215F-4979-9851-963E5F36776D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FADD2E-8ED4-4171-95FA-554B61D18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EDB85A-C53F-49E8-BF40-24F158DBD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9526-0F17-40A9-A0B6-65448DC55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927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F712B-BBD8-4EE8-9A38-15DC62DD1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FE9BB6-D6D2-4FED-A931-633FCD5538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7AEDF3-F41D-4D5A-AE21-904EC97CE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E655-215F-4979-9851-963E5F36776D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F064AC-78AF-4648-A249-7BDB23922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649022-0931-4CA9-A292-538EB2BE6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9526-0F17-40A9-A0B6-65448DC55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2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0E6C0-1301-4693-9DE3-2E287FE03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FB18E7-6BFF-4668-A468-BD0EED58A6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D86452-74B4-4980-BB29-7C37D70A4A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CEFC86-C0A4-47A5-9C82-BDD9B4537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E655-215F-4979-9851-963E5F36776D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741818-CF2B-4636-9098-5774FF130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99C036-E57F-4C73-AF16-1087CA93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9526-0F17-40A9-A0B6-65448DC55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440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13359-4650-472F-9B3E-C0E6CBBC1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D7D51E-5D58-41AA-851D-CF3C53F933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695086-5084-408F-95FB-C4C71DA1AA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9CC267-9975-4235-8C12-21141EEA84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7F9263-B38B-48B0-819E-EFA3A443C5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6F65-0DFE-4630-BFDC-9140E6229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E655-215F-4979-9851-963E5F36776D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724B55-A439-4FE4-8151-CFA48AAB7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893C06-8977-4E40-87C8-D91D6F53A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9526-0F17-40A9-A0B6-65448DC55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51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52009-199E-49F3-AA10-644D97840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7BEF8E-AFE2-4018-83F8-0DC11666C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E655-215F-4979-9851-963E5F36776D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270843-6988-459D-BCD0-1B6089E0C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1CA9FD-78CA-4DB9-A799-C6BA98E85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9526-0F17-40A9-A0B6-65448DC55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349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814BF2-46B0-4EB5-A4BB-6A420BAB5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E655-215F-4979-9851-963E5F36776D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18533F-2428-43B7-87EF-A1997254D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39967F-4D2B-426B-9A2D-C505E3F5F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9526-0F17-40A9-A0B6-65448DC55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619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584C5-2444-45C5-9207-AD92A5E20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5CF6AA-26D7-43DC-A03E-7A945FB3FE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149E11-545B-4825-BC0E-03C4280373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D53ECE-B339-4DDD-8FE8-C993BE431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E655-215F-4979-9851-963E5F36776D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390FBB-4993-46CE-AE84-B5ED798C4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A0A04A-9870-4EBE-85A4-25712B22D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9526-0F17-40A9-A0B6-65448DC55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238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E11F1-4EFF-40EE-9122-BACF6EC1D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6E0D85-1B1D-48E6-8800-52BE1B611D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C65178-5CDF-4C6E-A74E-E74F7581A7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468771-5BD4-4038-A62A-4F9316F49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E655-215F-4979-9851-963E5F36776D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BA8A4B-A051-4974-8C3A-6CC611312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50AC1C-A8E3-4164-B73C-3DED60515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9526-0F17-40A9-A0B6-65448DC55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215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616909-D6CF-411B-B921-152A4CE5F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A8F99-1A24-45D8-9008-0B2884DABC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516638-2041-450C-AD57-DBE42B522B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9E655-215F-4979-9851-963E5F36776D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E5A14D-11EB-4EF0-B85E-83F36BFE2B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6F6CE-CF2E-4663-B339-4AB9013AA9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69526-0F17-40A9-A0B6-65448DC55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727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svg"/><Relationship Id="rId18" Type="http://schemas.openxmlformats.org/officeDocument/2006/relationships/image" Target="../media/image14.png"/><Relationship Id="rId26" Type="http://schemas.openxmlformats.org/officeDocument/2006/relationships/hyperlink" Target="https://pxhere.com/en/photo/1401639" TargetMode="External"/><Relationship Id="rId3" Type="http://schemas.openxmlformats.org/officeDocument/2006/relationships/image" Target="../media/image1.jpg"/><Relationship Id="rId21" Type="http://schemas.openxmlformats.org/officeDocument/2006/relationships/image" Target="../media/image17.svg"/><Relationship Id="rId7" Type="http://schemas.openxmlformats.org/officeDocument/2006/relationships/image" Target="../media/image3.svg"/><Relationship Id="rId12" Type="http://schemas.openxmlformats.org/officeDocument/2006/relationships/image" Target="../media/image8.png"/><Relationship Id="rId17" Type="http://schemas.openxmlformats.org/officeDocument/2006/relationships/image" Target="../media/image13.svg"/><Relationship Id="rId25" Type="http://schemas.openxmlformats.org/officeDocument/2006/relationships/image" Target="../media/image19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2.png"/><Relationship Id="rId20" Type="http://schemas.openxmlformats.org/officeDocument/2006/relationships/image" Target="../media/image16.png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11" Type="http://schemas.openxmlformats.org/officeDocument/2006/relationships/image" Target="../media/image7.svg"/><Relationship Id="rId24" Type="http://schemas.openxmlformats.org/officeDocument/2006/relationships/hyperlink" Target="https://investmentjuan01.com/2018/03/24/how-to-start-a-successful-business-tricks-and-practical-advice/" TargetMode="External"/><Relationship Id="rId5" Type="http://schemas.openxmlformats.org/officeDocument/2006/relationships/chart" Target="../charts/chart1.xml"/><Relationship Id="rId15" Type="http://schemas.openxmlformats.org/officeDocument/2006/relationships/image" Target="../media/image11.svg"/><Relationship Id="rId23" Type="http://schemas.openxmlformats.org/officeDocument/2006/relationships/image" Target="../media/image18.jpg"/><Relationship Id="rId10" Type="http://schemas.openxmlformats.org/officeDocument/2006/relationships/image" Target="../media/image6.png"/><Relationship Id="rId19" Type="http://schemas.openxmlformats.org/officeDocument/2006/relationships/image" Target="../media/image15.svg"/><Relationship Id="rId4" Type="http://schemas.openxmlformats.org/officeDocument/2006/relationships/hyperlink" Target="https://www.pexels.com/photo/architecture-buildings-business-city-358502/" TargetMode="External"/><Relationship Id="rId9" Type="http://schemas.openxmlformats.org/officeDocument/2006/relationships/image" Target="../media/image5.svg"/><Relationship Id="rId14" Type="http://schemas.openxmlformats.org/officeDocument/2006/relationships/image" Target="../media/image10.png"/><Relationship Id="rId22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svg"/><Relationship Id="rId18" Type="http://schemas.openxmlformats.org/officeDocument/2006/relationships/image" Target="../media/image14.png"/><Relationship Id="rId3" Type="http://schemas.openxmlformats.org/officeDocument/2006/relationships/image" Target="../media/image1.jpg"/><Relationship Id="rId21" Type="http://schemas.openxmlformats.org/officeDocument/2006/relationships/hyperlink" Target="https://investmentjuan01.com/2018/03/24/how-to-start-a-successful-business-tricks-and-practical-advice/" TargetMode="External"/><Relationship Id="rId7" Type="http://schemas.openxmlformats.org/officeDocument/2006/relationships/image" Target="../media/image3.svg"/><Relationship Id="rId12" Type="http://schemas.openxmlformats.org/officeDocument/2006/relationships/image" Target="../media/image8.png"/><Relationship Id="rId17" Type="http://schemas.openxmlformats.org/officeDocument/2006/relationships/image" Target="../media/image13.sv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2.png"/><Relationship Id="rId20" Type="http://schemas.openxmlformats.org/officeDocument/2006/relationships/image" Target="../media/image18.jpg"/><Relationship Id="rId1" Type="http://schemas.openxmlformats.org/officeDocument/2006/relationships/tags" Target="../tags/tag3.xml"/><Relationship Id="rId6" Type="http://schemas.openxmlformats.org/officeDocument/2006/relationships/image" Target="../media/image2.png"/><Relationship Id="rId11" Type="http://schemas.openxmlformats.org/officeDocument/2006/relationships/image" Target="../media/image7.svg"/><Relationship Id="rId5" Type="http://schemas.openxmlformats.org/officeDocument/2006/relationships/chart" Target="../charts/chart3.xml"/><Relationship Id="rId15" Type="http://schemas.openxmlformats.org/officeDocument/2006/relationships/image" Target="../media/image11.svg"/><Relationship Id="rId10" Type="http://schemas.openxmlformats.org/officeDocument/2006/relationships/image" Target="../media/image6.png"/><Relationship Id="rId19" Type="http://schemas.openxmlformats.org/officeDocument/2006/relationships/image" Target="../media/image15.svg"/><Relationship Id="rId4" Type="http://schemas.openxmlformats.org/officeDocument/2006/relationships/hyperlink" Target="https://www.pexels.com/photo/architecture-buildings-business-city-358502/" TargetMode="External"/><Relationship Id="rId9" Type="http://schemas.openxmlformats.org/officeDocument/2006/relationships/image" Target="../media/image5.svg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Diagonal Corners Rounded 5">
            <a:extLst>
              <a:ext uri="{FF2B5EF4-FFF2-40B4-BE49-F238E27FC236}">
                <a16:creationId xmlns:a16="http://schemas.microsoft.com/office/drawing/2014/main" id="{C9D58274-F192-4074-90E4-8AE077114905}"/>
              </a:ext>
            </a:extLst>
          </p:cNvPr>
          <p:cNvSpPr/>
          <p:nvPr/>
        </p:nvSpPr>
        <p:spPr>
          <a:xfrm>
            <a:off x="8143201" y="2381048"/>
            <a:ext cx="2583698" cy="914400"/>
          </a:xfrm>
          <a:prstGeom prst="round2DiagRect">
            <a:avLst/>
          </a:prstGeom>
          <a:solidFill>
            <a:srgbClr val="6295B7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Market Share 56% </a:t>
            </a:r>
            <a:r>
              <a:rPr lang="en-GB" dirty="0">
                <a:sym typeface="Wingdings" panose="05000000000000000000" pitchFamily="2" charset="2"/>
              </a:rPr>
              <a:t>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AB28BD-029D-42F2-B58F-BE6759024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143201" y="534995"/>
            <a:ext cx="2583698" cy="1722677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2958B31-48AE-42BE-ACD0-B60E4E85E5C8}"/>
              </a:ext>
            </a:extLst>
          </p:cNvPr>
          <p:cNvGrpSpPr/>
          <p:nvPr/>
        </p:nvGrpSpPr>
        <p:grpSpPr>
          <a:xfrm>
            <a:off x="4088148" y="439281"/>
            <a:ext cx="3053752" cy="2353557"/>
            <a:chOff x="4630270" y="849129"/>
            <a:chExt cx="3053752" cy="2353557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9E39E46-F910-4496-B8F6-EE5C5F94F2D4}"/>
                </a:ext>
              </a:extLst>
            </p:cNvPr>
            <p:cNvGrpSpPr/>
            <p:nvPr/>
          </p:nvGrpSpPr>
          <p:grpSpPr>
            <a:xfrm>
              <a:off x="5341859" y="849129"/>
              <a:ext cx="1507510" cy="474302"/>
              <a:chOff x="5704173" y="1897962"/>
              <a:chExt cx="1507510" cy="474302"/>
            </a:xfrm>
          </p:grpSpPr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1D5D5D5D-0709-4637-9DE6-1133E4CCF902}"/>
                  </a:ext>
                </a:extLst>
              </p:cNvPr>
              <p:cNvSpPr/>
              <p:nvPr/>
            </p:nvSpPr>
            <p:spPr>
              <a:xfrm>
                <a:off x="5704173" y="1949570"/>
                <a:ext cx="1507510" cy="42269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916471C-C7A2-454C-B03D-75538ECC2AA2}"/>
                  </a:ext>
                </a:extLst>
              </p:cNvPr>
              <p:cNvSpPr txBox="1"/>
              <p:nvPr/>
            </p:nvSpPr>
            <p:spPr>
              <a:xfrm>
                <a:off x="6073904" y="1897962"/>
                <a:ext cx="768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Sales</a:t>
                </a:r>
              </a:p>
            </p:txBody>
          </p:sp>
        </p:grpSp>
        <p:graphicFrame>
          <p:nvGraphicFramePr>
            <p:cNvPr id="12" name="Chart 11">
              <a:extLst>
                <a:ext uri="{FF2B5EF4-FFF2-40B4-BE49-F238E27FC236}">
                  <a16:creationId xmlns:a16="http://schemas.microsoft.com/office/drawing/2014/main" id="{7C7854EE-6C82-45FD-A104-0EE58B0C87E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042509977"/>
                </p:ext>
              </p:extLst>
            </p:nvPr>
          </p:nvGraphicFramePr>
          <p:xfrm>
            <a:off x="4630270" y="1166852"/>
            <a:ext cx="3053752" cy="20358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84B2A81-0797-4D1B-B64A-8EEA8BF13312}"/>
              </a:ext>
            </a:extLst>
          </p:cNvPr>
          <p:cNvGrpSpPr/>
          <p:nvPr/>
        </p:nvGrpSpPr>
        <p:grpSpPr>
          <a:xfrm>
            <a:off x="844730" y="1352913"/>
            <a:ext cx="620371" cy="620371"/>
            <a:chOff x="1000664" y="1709494"/>
            <a:chExt cx="620371" cy="620371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004C54F-974B-44E8-BD2E-EDD094708B3B}"/>
                </a:ext>
              </a:extLst>
            </p:cNvPr>
            <p:cNvSpPr/>
            <p:nvPr/>
          </p:nvSpPr>
          <p:spPr>
            <a:xfrm>
              <a:off x="1000664" y="1709494"/>
              <a:ext cx="620371" cy="620371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1" name="Graphic 30" descr="Envelope">
              <a:extLst>
                <a:ext uri="{FF2B5EF4-FFF2-40B4-BE49-F238E27FC236}">
                  <a16:creationId xmlns:a16="http://schemas.microsoft.com/office/drawing/2014/main" id="{C52780E7-D178-4F10-8294-7ECF349FD7F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137590" y="1846420"/>
              <a:ext cx="346517" cy="346517"/>
            </a:xfrm>
            <a:prstGeom prst="rect">
              <a:avLst/>
            </a:prstGeom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A030811-2677-4AA0-8C81-19D526D2F1F6}"/>
              </a:ext>
            </a:extLst>
          </p:cNvPr>
          <p:cNvGrpSpPr/>
          <p:nvPr/>
        </p:nvGrpSpPr>
        <p:grpSpPr>
          <a:xfrm>
            <a:off x="2359953" y="2547805"/>
            <a:ext cx="620371" cy="620371"/>
            <a:chOff x="2701155" y="2009592"/>
            <a:chExt cx="620371" cy="62037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DEBA72F-52A6-4AB9-911A-AE4B4A2731EB}"/>
                </a:ext>
              </a:extLst>
            </p:cNvPr>
            <p:cNvSpPr/>
            <p:nvPr/>
          </p:nvSpPr>
          <p:spPr>
            <a:xfrm>
              <a:off x="2701155" y="2009592"/>
              <a:ext cx="620371" cy="620371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1" name="Graphic 20" descr="Presentation with checklist RTL">
              <a:extLst>
                <a:ext uri="{FF2B5EF4-FFF2-40B4-BE49-F238E27FC236}">
                  <a16:creationId xmlns:a16="http://schemas.microsoft.com/office/drawing/2014/main" id="{9C07194A-A352-4C56-89B5-11F358F377C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838081" y="2156606"/>
              <a:ext cx="346517" cy="346517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EEDCA5C-8912-45E6-AC68-1FFB508B047E}"/>
              </a:ext>
            </a:extLst>
          </p:cNvPr>
          <p:cNvGrpSpPr/>
          <p:nvPr/>
        </p:nvGrpSpPr>
        <p:grpSpPr>
          <a:xfrm>
            <a:off x="2397664" y="1351534"/>
            <a:ext cx="620371" cy="620371"/>
            <a:chOff x="2001328" y="4935773"/>
            <a:chExt cx="620371" cy="620371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2125C64-7321-43B5-9B48-7159D5F6300A}"/>
                </a:ext>
              </a:extLst>
            </p:cNvPr>
            <p:cNvSpPr/>
            <p:nvPr/>
          </p:nvSpPr>
          <p:spPr>
            <a:xfrm>
              <a:off x="2001328" y="4935773"/>
              <a:ext cx="620371" cy="620371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3" name="Graphic 22" descr="Satellite">
              <a:extLst>
                <a:ext uri="{FF2B5EF4-FFF2-40B4-BE49-F238E27FC236}">
                  <a16:creationId xmlns:a16="http://schemas.microsoft.com/office/drawing/2014/main" id="{6206CAE1-EA00-4C73-B719-DB196E0DB5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151988" y="5072699"/>
              <a:ext cx="346517" cy="346517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21833F6-90FD-43B7-AA26-F0546E2CAEFE}"/>
              </a:ext>
            </a:extLst>
          </p:cNvPr>
          <p:cNvGrpSpPr/>
          <p:nvPr/>
        </p:nvGrpSpPr>
        <p:grpSpPr>
          <a:xfrm>
            <a:off x="844732" y="2528246"/>
            <a:ext cx="620371" cy="620371"/>
            <a:chOff x="966523" y="3233602"/>
            <a:chExt cx="620371" cy="620371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6E3CD52-AC0B-4B25-B2F4-B50D3CAAA3C7}"/>
                </a:ext>
              </a:extLst>
            </p:cNvPr>
            <p:cNvSpPr/>
            <p:nvPr/>
          </p:nvSpPr>
          <p:spPr>
            <a:xfrm>
              <a:off x="966523" y="3233602"/>
              <a:ext cx="620371" cy="620371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5" name="Graphic 24" descr="Satellite dish">
              <a:extLst>
                <a:ext uri="{FF2B5EF4-FFF2-40B4-BE49-F238E27FC236}">
                  <a16:creationId xmlns:a16="http://schemas.microsoft.com/office/drawing/2014/main" id="{77082E96-8C23-487C-B94E-7780144A43C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1103449" y="3423123"/>
              <a:ext cx="346517" cy="346517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9C756E2-91A1-4E7B-ACFF-FF2B9E1D4BD6}"/>
              </a:ext>
            </a:extLst>
          </p:cNvPr>
          <p:cNvGrpSpPr/>
          <p:nvPr/>
        </p:nvGrpSpPr>
        <p:grpSpPr>
          <a:xfrm>
            <a:off x="1633162" y="2528245"/>
            <a:ext cx="620371" cy="620371"/>
            <a:chOff x="2178025" y="3082277"/>
            <a:chExt cx="620371" cy="620371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CF6CE9-DE5F-4A37-9626-BF175F6F142E}"/>
                </a:ext>
              </a:extLst>
            </p:cNvPr>
            <p:cNvSpPr/>
            <p:nvPr/>
          </p:nvSpPr>
          <p:spPr>
            <a:xfrm>
              <a:off x="2178025" y="3082277"/>
              <a:ext cx="620371" cy="620371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7" name="Graphic 26" descr="Call center">
              <a:extLst>
                <a:ext uri="{FF2B5EF4-FFF2-40B4-BE49-F238E27FC236}">
                  <a16:creationId xmlns:a16="http://schemas.microsoft.com/office/drawing/2014/main" id="{6F72BBD0-0388-4B53-9E0D-A74A9AF5EED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2311513" y="3255741"/>
              <a:ext cx="346517" cy="346517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E452880-B29C-41DC-A227-BFF4B29761A5}"/>
              </a:ext>
            </a:extLst>
          </p:cNvPr>
          <p:cNvGrpSpPr/>
          <p:nvPr/>
        </p:nvGrpSpPr>
        <p:grpSpPr>
          <a:xfrm>
            <a:off x="1608570" y="331023"/>
            <a:ext cx="620371" cy="620371"/>
            <a:chOff x="1867839" y="495189"/>
            <a:chExt cx="620371" cy="620371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DA0D266-B1A8-4EC2-AF26-5A09F4F52C28}"/>
                </a:ext>
              </a:extLst>
            </p:cNvPr>
            <p:cNvSpPr/>
            <p:nvPr/>
          </p:nvSpPr>
          <p:spPr>
            <a:xfrm>
              <a:off x="1867839" y="495189"/>
              <a:ext cx="620371" cy="620371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9" name="Graphic 28" descr="Chat RTL">
              <a:extLst>
                <a:ext uri="{FF2B5EF4-FFF2-40B4-BE49-F238E27FC236}">
                  <a16:creationId xmlns:a16="http://schemas.microsoft.com/office/drawing/2014/main" id="{E55BF405-B204-4606-B6E3-C85FEF50FF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2010021" y="632115"/>
              <a:ext cx="346517" cy="346517"/>
            </a:xfrm>
            <a:prstGeom prst="rect">
              <a:avLst/>
            </a:prstGeom>
          </p:spPr>
        </p:pic>
      </p:grpSp>
      <p:pic>
        <p:nvPicPr>
          <p:cNvPr id="45" name="Graphic 44" descr="Line arrow Counter clockwise curve">
            <a:extLst>
              <a:ext uri="{FF2B5EF4-FFF2-40B4-BE49-F238E27FC236}">
                <a16:creationId xmlns:a16="http://schemas.microsoft.com/office/drawing/2014/main" id="{7B09B2A2-D8E8-4D9C-8B78-6E880905F58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19383318">
            <a:off x="2283179" y="755208"/>
            <a:ext cx="529299" cy="529299"/>
          </a:xfrm>
          <a:prstGeom prst="rect">
            <a:avLst/>
          </a:prstGeom>
        </p:spPr>
      </p:pic>
      <p:pic>
        <p:nvPicPr>
          <p:cNvPr id="46" name="Graphic 45" descr="Line arrow Counter clockwise curve">
            <a:extLst>
              <a:ext uri="{FF2B5EF4-FFF2-40B4-BE49-F238E27FC236}">
                <a16:creationId xmlns:a16="http://schemas.microsoft.com/office/drawing/2014/main" id="{CFE6C00E-3564-4C7F-9B26-2C8A9A380C3C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13493226">
            <a:off x="1096745" y="757992"/>
            <a:ext cx="529299" cy="529299"/>
          </a:xfrm>
          <a:prstGeom prst="rect">
            <a:avLst/>
          </a:prstGeom>
        </p:spPr>
      </p:pic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FA46F4A4-FFD8-4212-AE75-881208034D1E}"/>
              </a:ext>
            </a:extLst>
          </p:cNvPr>
          <p:cNvCxnSpPr/>
          <p:nvPr/>
        </p:nvCxnSpPr>
        <p:spPr>
          <a:xfrm>
            <a:off x="1154914" y="2044589"/>
            <a:ext cx="0" cy="36231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54C4F0C2-811C-47D3-9476-E44F92A0945F}"/>
              </a:ext>
            </a:extLst>
          </p:cNvPr>
          <p:cNvCxnSpPr>
            <a:cxnSpLocks/>
          </p:cNvCxnSpPr>
          <p:nvPr/>
        </p:nvCxnSpPr>
        <p:spPr>
          <a:xfrm flipV="1">
            <a:off x="2671468" y="2061615"/>
            <a:ext cx="0" cy="328258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75E7CFF0-D00D-45DC-985B-FF1BBF9F07D4}"/>
              </a:ext>
            </a:extLst>
          </p:cNvPr>
          <p:cNvSpPr/>
          <p:nvPr/>
        </p:nvSpPr>
        <p:spPr>
          <a:xfrm>
            <a:off x="671469" y="3672783"/>
            <a:ext cx="483445" cy="48344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7" name="Graphic 46" descr="Presentation with checklist RTL">
            <a:extLst>
              <a:ext uri="{FF2B5EF4-FFF2-40B4-BE49-F238E27FC236}">
                <a16:creationId xmlns:a16="http://schemas.microsoft.com/office/drawing/2014/main" id="{99E5CB0F-CBEB-435F-A7B7-C42F52BD690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16224" y="3774309"/>
            <a:ext cx="346517" cy="346517"/>
          </a:xfrm>
          <a:prstGeom prst="rect">
            <a:avLst/>
          </a:prstGeom>
        </p:spPr>
      </p:pic>
      <p:sp>
        <p:nvSpPr>
          <p:cNvPr id="30" name="Arrow: Right 29">
            <a:extLst>
              <a:ext uri="{FF2B5EF4-FFF2-40B4-BE49-F238E27FC236}">
                <a16:creationId xmlns:a16="http://schemas.microsoft.com/office/drawing/2014/main" id="{D12F906B-B8C6-4611-8CDE-04059F0C4F63}"/>
              </a:ext>
            </a:extLst>
          </p:cNvPr>
          <p:cNvSpPr/>
          <p:nvPr/>
        </p:nvSpPr>
        <p:spPr>
          <a:xfrm>
            <a:off x="451038" y="5622145"/>
            <a:ext cx="2219099" cy="11731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Add text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767B297-4B01-4082-A1C1-FDFC474D101C}"/>
              </a:ext>
            </a:extLst>
          </p:cNvPr>
          <p:cNvGrpSpPr/>
          <p:nvPr/>
        </p:nvGrpSpPr>
        <p:grpSpPr>
          <a:xfrm>
            <a:off x="655295" y="4763783"/>
            <a:ext cx="2526919" cy="645454"/>
            <a:chOff x="603005" y="4680394"/>
            <a:chExt cx="2526919" cy="645454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20095FE-5DE9-4D9D-9682-5E9047E666CC}"/>
                </a:ext>
              </a:extLst>
            </p:cNvPr>
            <p:cNvGrpSpPr/>
            <p:nvPr/>
          </p:nvGrpSpPr>
          <p:grpSpPr>
            <a:xfrm>
              <a:off x="603005" y="4680394"/>
              <a:ext cx="620371" cy="620371"/>
              <a:chOff x="1629722" y="4539065"/>
              <a:chExt cx="620371" cy="620371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784330B7-67EC-4192-8720-7F7580E29919}"/>
                  </a:ext>
                </a:extLst>
              </p:cNvPr>
              <p:cNvSpPr/>
              <p:nvPr/>
            </p:nvSpPr>
            <p:spPr>
              <a:xfrm>
                <a:off x="1629722" y="4539065"/>
                <a:ext cx="620371" cy="620371"/>
              </a:xfrm>
              <a:prstGeom prst="ellipse">
                <a:avLst/>
              </a:prstGeom>
              <a:solidFill>
                <a:srgbClr val="FFC000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4" name="Graphic 23" descr="Pie chart">
                <a:extLst>
                  <a:ext uri="{FF2B5EF4-FFF2-40B4-BE49-F238E27FC236}">
                    <a16:creationId xmlns:a16="http://schemas.microsoft.com/office/drawing/2014/main" id="{87F2F0C0-215D-4C40-AEB4-3CA8C861EC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p:blipFill>
            <p:spPr>
              <a:xfrm>
                <a:off x="1683245" y="4592588"/>
                <a:ext cx="513324" cy="513324"/>
              </a:xfrm>
              <a:prstGeom prst="rect">
                <a:avLst/>
              </a:prstGeom>
            </p:spPr>
          </p:pic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E6217A83-6AAD-45DF-92A5-C2FCEE6DE81C}"/>
                </a:ext>
              </a:extLst>
            </p:cNvPr>
            <p:cNvGrpSpPr/>
            <p:nvPr/>
          </p:nvGrpSpPr>
          <p:grpSpPr>
            <a:xfrm>
              <a:off x="2509553" y="4705477"/>
              <a:ext cx="620371" cy="620371"/>
              <a:chOff x="2701155" y="2009592"/>
              <a:chExt cx="620371" cy="620371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0EA442C3-C588-4D62-94DC-D08CAE1C35EF}"/>
                  </a:ext>
                </a:extLst>
              </p:cNvPr>
              <p:cNvSpPr/>
              <p:nvPr/>
            </p:nvSpPr>
            <p:spPr>
              <a:xfrm>
                <a:off x="2701155" y="2009592"/>
                <a:ext cx="620371" cy="620371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53" name="Graphic 52" descr="Presentation with checklist RTL">
                <a:extLst>
                  <a:ext uri="{FF2B5EF4-FFF2-40B4-BE49-F238E27FC236}">
                    <a16:creationId xmlns:a16="http://schemas.microsoft.com/office/drawing/2014/main" id="{C6212367-A6D7-489B-8FBF-47F7047B23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2838081" y="2156606"/>
                <a:ext cx="346517" cy="346517"/>
              </a:xfrm>
              <a:prstGeom prst="rect">
                <a:avLst/>
              </a:prstGeom>
            </p:spPr>
          </p:pic>
        </p:grp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4B4F526D-60AF-4428-99C3-0741BF65776F}"/>
                </a:ext>
              </a:extLst>
            </p:cNvPr>
            <p:cNvCxnSpPr>
              <a:cxnSpLocks/>
            </p:cNvCxnSpPr>
            <p:nvPr/>
          </p:nvCxnSpPr>
          <p:spPr>
            <a:xfrm>
              <a:off x="1588139" y="5025749"/>
              <a:ext cx="556651" cy="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65" name="Chart 64">
            <a:extLst>
              <a:ext uri="{FF2B5EF4-FFF2-40B4-BE49-F238E27FC236}">
                <a16:creationId xmlns:a16="http://schemas.microsoft.com/office/drawing/2014/main" id="{683445E1-B851-40CE-A1AA-14A2253F83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8202467"/>
              </p:ext>
            </p:extLst>
          </p:nvPr>
        </p:nvGraphicFramePr>
        <p:xfrm>
          <a:off x="3942333" y="3016374"/>
          <a:ext cx="4002595" cy="2266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pic>
        <p:nvPicPr>
          <p:cNvPr id="67" name="Picture 66">
            <a:extLst>
              <a:ext uri="{FF2B5EF4-FFF2-40B4-BE49-F238E27FC236}">
                <a16:creationId xmlns:a16="http://schemas.microsoft.com/office/drawing/2014/main" id="{87D627AA-989C-4708-856D-13BFDBD014C7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4"/>
              </a:ext>
            </a:extLst>
          </a:blip>
          <a:stretch>
            <a:fillRect/>
          </a:stretch>
        </p:blipFill>
        <p:spPr>
          <a:xfrm>
            <a:off x="14215249" y="1516547"/>
            <a:ext cx="2301846" cy="1482249"/>
          </a:xfrm>
          <a:prstGeom prst="rect">
            <a:avLst/>
          </a:prstGeom>
        </p:spPr>
      </p:pic>
      <p:sp>
        <p:nvSpPr>
          <p:cNvPr id="69" name="Rectangle: Diagonal Corners Rounded 68">
            <a:extLst>
              <a:ext uri="{FF2B5EF4-FFF2-40B4-BE49-F238E27FC236}">
                <a16:creationId xmlns:a16="http://schemas.microsoft.com/office/drawing/2014/main" id="{B93C0B0A-E5CE-4679-B992-48AB0A6E51F1}"/>
              </a:ext>
            </a:extLst>
          </p:cNvPr>
          <p:cNvSpPr/>
          <p:nvPr/>
        </p:nvSpPr>
        <p:spPr>
          <a:xfrm>
            <a:off x="14215249" y="3077403"/>
            <a:ext cx="2301846" cy="829638"/>
          </a:xfrm>
          <a:prstGeom prst="round2DiagRect">
            <a:avLst/>
          </a:prstGeom>
          <a:solidFill>
            <a:srgbClr val="6295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Market Share 56% </a:t>
            </a:r>
            <a:r>
              <a:rPr lang="en-GB" dirty="0">
                <a:sym typeface="Wingdings" panose="05000000000000000000" pitchFamily="2" charset="2"/>
              </a:rPr>
              <a:t></a:t>
            </a:r>
            <a:r>
              <a:rPr lang="en-GB" dirty="0"/>
              <a:t>  </a:t>
            </a:r>
          </a:p>
        </p:txBody>
      </p:sp>
      <p:sp>
        <p:nvSpPr>
          <p:cNvPr id="70" name="Rectangle: Diagonal Corners Rounded 69">
            <a:extLst>
              <a:ext uri="{FF2B5EF4-FFF2-40B4-BE49-F238E27FC236}">
                <a16:creationId xmlns:a16="http://schemas.microsoft.com/office/drawing/2014/main" id="{0ABE473C-F3BE-40A8-83DD-F5FE661AE9D0}"/>
              </a:ext>
            </a:extLst>
          </p:cNvPr>
          <p:cNvSpPr/>
          <p:nvPr/>
        </p:nvSpPr>
        <p:spPr>
          <a:xfrm>
            <a:off x="8201382" y="5409237"/>
            <a:ext cx="2583698" cy="914400"/>
          </a:xfrm>
          <a:prstGeom prst="round2DiagRect">
            <a:avLst/>
          </a:prstGeom>
          <a:solidFill>
            <a:srgbClr val="6295B7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Market Share 56% </a:t>
            </a:r>
            <a:r>
              <a:rPr lang="en-GB" dirty="0">
                <a:sym typeface="Wingdings" panose="05000000000000000000" pitchFamily="2" charset="2"/>
              </a:rPr>
              <a:t></a:t>
            </a:r>
            <a:endParaRPr lang="en-GB" dirty="0"/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89F7BA51-77DD-4849-A73D-20729A313E28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6"/>
              </a:ext>
            </a:extLst>
          </a:blip>
          <a:stretch>
            <a:fillRect/>
          </a:stretch>
        </p:blipFill>
        <p:spPr>
          <a:xfrm>
            <a:off x="8201382" y="3563290"/>
            <a:ext cx="2583698" cy="172246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54239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Diagonal Corners Rounded 5">
            <a:extLst>
              <a:ext uri="{FF2B5EF4-FFF2-40B4-BE49-F238E27FC236}">
                <a16:creationId xmlns:a16="http://schemas.microsoft.com/office/drawing/2014/main" id="{C9D58274-F192-4074-90E4-8AE077114905}"/>
              </a:ext>
            </a:extLst>
          </p:cNvPr>
          <p:cNvSpPr/>
          <p:nvPr/>
        </p:nvSpPr>
        <p:spPr>
          <a:xfrm>
            <a:off x="8047951" y="2992641"/>
            <a:ext cx="2583698" cy="914400"/>
          </a:xfrm>
          <a:prstGeom prst="round2DiagRect">
            <a:avLst/>
          </a:prstGeom>
          <a:solidFill>
            <a:srgbClr val="6295B7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Market Share 56% </a:t>
            </a:r>
            <a:r>
              <a:rPr lang="en-GB" dirty="0">
                <a:sym typeface="Wingdings" panose="05000000000000000000" pitchFamily="2" charset="2"/>
              </a:rPr>
              <a:t>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AB28BD-029D-42F2-B58F-BE6759024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951" y="1146588"/>
            <a:ext cx="2583698" cy="1722677"/>
          </a:xfrm>
          <a:prstGeom prst="rect">
            <a:avLst/>
          </a:prstGeom>
        </p:spPr>
      </p:pic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7C7854EE-6C82-45FD-A104-0EE58B0C87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52019286"/>
              </p:ext>
            </p:extLst>
          </p:nvPr>
        </p:nvGraphicFramePr>
        <p:xfrm>
          <a:off x="3992898" y="1368597"/>
          <a:ext cx="3053752" cy="2035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38" name="Group 37">
            <a:extLst>
              <a:ext uri="{FF2B5EF4-FFF2-40B4-BE49-F238E27FC236}">
                <a16:creationId xmlns:a16="http://schemas.microsoft.com/office/drawing/2014/main" id="{284B2A81-0797-4D1B-B64A-8EEA8BF13312}"/>
              </a:ext>
            </a:extLst>
          </p:cNvPr>
          <p:cNvGrpSpPr/>
          <p:nvPr/>
        </p:nvGrpSpPr>
        <p:grpSpPr>
          <a:xfrm>
            <a:off x="749480" y="1964506"/>
            <a:ext cx="620371" cy="620371"/>
            <a:chOff x="1000664" y="1709494"/>
            <a:chExt cx="620371" cy="620371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004C54F-974B-44E8-BD2E-EDD094708B3B}"/>
                </a:ext>
              </a:extLst>
            </p:cNvPr>
            <p:cNvSpPr/>
            <p:nvPr/>
          </p:nvSpPr>
          <p:spPr>
            <a:xfrm>
              <a:off x="1000664" y="1709494"/>
              <a:ext cx="620371" cy="620371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1" name="Graphic 30" descr="Envelope">
              <a:extLst>
                <a:ext uri="{FF2B5EF4-FFF2-40B4-BE49-F238E27FC236}">
                  <a16:creationId xmlns:a16="http://schemas.microsoft.com/office/drawing/2014/main" id="{C52780E7-D178-4F10-8294-7ECF349FD7F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137590" y="1846420"/>
              <a:ext cx="346517" cy="346517"/>
            </a:xfrm>
            <a:prstGeom prst="rect">
              <a:avLst/>
            </a:prstGeom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A030811-2677-4AA0-8C81-19D526D2F1F6}"/>
              </a:ext>
            </a:extLst>
          </p:cNvPr>
          <p:cNvGrpSpPr/>
          <p:nvPr/>
        </p:nvGrpSpPr>
        <p:grpSpPr>
          <a:xfrm>
            <a:off x="2264703" y="3159398"/>
            <a:ext cx="620371" cy="620371"/>
            <a:chOff x="2701155" y="2009592"/>
            <a:chExt cx="620371" cy="62037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DEBA72F-52A6-4AB9-911A-AE4B4A2731EB}"/>
                </a:ext>
              </a:extLst>
            </p:cNvPr>
            <p:cNvSpPr/>
            <p:nvPr/>
          </p:nvSpPr>
          <p:spPr>
            <a:xfrm>
              <a:off x="2701155" y="2009592"/>
              <a:ext cx="620371" cy="620371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1" name="Graphic 20" descr="Presentation with checklist RTL">
              <a:extLst>
                <a:ext uri="{FF2B5EF4-FFF2-40B4-BE49-F238E27FC236}">
                  <a16:creationId xmlns:a16="http://schemas.microsoft.com/office/drawing/2014/main" id="{9C07194A-A352-4C56-89B5-11F358F377C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838081" y="2156606"/>
              <a:ext cx="346517" cy="346517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EEDCA5C-8912-45E6-AC68-1FFB508B047E}"/>
              </a:ext>
            </a:extLst>
          </p:cNvPr>
          <p:cNvGrpSpPr/>
          <p:nvPr/>
        </p:nvGrpSpPr>
        <p:grpSpPr>
          <a:xfrm>
            <a:off x="2302414" y="1963127"/>
            <a:ext cx="620371" cy="620371"/>
            <a:chOff x="2001328" y="4935773"/>
            <a:chExt cx="620371" cy="620371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2125C64-7321-43B5-9B48-7159D5F6300A}"/>
                </a:ext>
              </a:extLst>
            </p:cNvPr>
            <p:cNvSpPr/>
            <p:nvPr/>
          </p:nvSpPr>
          <p:spPr>
            <a:xfrm>
              <a:off x="2001328" y="4935773"/>
              <a:ext cx="620371" cy="620371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3" name="Graphic 22" descr="Satellite">
              <a:extLst>
                <a:ext uri="{FF2B5EF4-FFF2-40B4-BE49-F238E27FC236}">
                  <a16:creationId xmlns:a16="http://schemas.microsoft.com/office/drawing/2014/main" id="{6206CAE1-EA00-4C73-B719-DB196E0DB5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151988" y="5072699"/>
              <a:ext cx="346517" cy="346517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21833F6-90FD-43B7-AA26-F0546E2CAEFE}"/>
              </a:ext>
            </a:extLst>
          </p:cNvPr>
          <p:cNvGrpSpPr/>
          <p:nvPr/>
        </p:nvGrpSpPr>
        <p:grpSpPr>
          <a:xfrm>
            <a:off x="749482" y="3139839"/>
            <a:ext cx="620371" cy="620371"/>
            <a:chOff x="966523" y="3233602"/>
            <a:chExt cx="620371" cy="620371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6E3CD52-AC0B-4B25-B2F4-B50D3CAAA3C7}"/>
                </a:ext>
              </a:extLst>
            </p:cNvPr>
            <p:cNvSpPr/>
            <p:nvPr/>
          </p:nvSpPr>
          <p:spPr>
            <a:xfrm>
              <a:off x="966523" y="3233602"/>
              <a:ext cx="620371" cy="620371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5" name="Graphic 24" descr="Satellite dish">
              <a:extLst>
                <a:ext uri="{FF2B5EF4-FFF2-40B4-BE49-F238E27FC236}">
                  <a16:creationId xmlns:a16="http://schemas.microsoft.com/office/drawing/2014/main" id="{77082E96-8C23-487C-B94E-7780144A43C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1103449" y="3423123"/>
              <a:ext cx="346517" cy="346517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9C756E2-91A1-4E7B-ACFF-FF2B9E1D4BD6}"/>
              </a:ext>
            </a:extLst>
          </p:cNvPr>
          <p:cNvGrpSpPr/>
          <p:nvPr/>
        </p:nvGrpSpPr>
        <p:grpSpPr>
          <a:xfrm>
            <a:off x="1537912" y="3139838"/>
            <a:ext cx="620371" cy="620371"/>
            <a:chOff x="2178025" y="3082277"/>
            <a:chExt cx="620371" cy="620371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CF6CE9-DE5F-4A37-9626-BF175F6F142E}"/>
                </a:ext>
              </a:extLst>
            </p:cNvPr>
            <p:cNvSpPr/>
            <p:nvPr/>
          </p:nvSpPr>
          <p:spPr>
            <a:xfrm>
              <a:off x="2178025" y="3082277"/>
              <a:ext cx="620371" cy="620371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7" name="Graphic 26" descr="Call center">
              <a:extLst>
                <a:ext uri="{FF2B5EF4-FFF2-40B4-BE49-F238E27FC236}">
                  <a16:creationId xmlns:a16="http://schemas.microsoft.com/office/drawing/2014/main" id="{6F72BBD0-0388-4B53-9E0D-A74A9AF5EED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2311513" y="3255741"/>
              <a:ext cx="346517" cy="346517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E452880-B29C-41DC-A227-BFF4B29761A5}"/>
              </a:ext>
            </a:extLst>
          </p:cNvPr>
          <p:cNvGrpSpPr/>
          <p:nvPr/>
        </p:nvGrpSpPr>
        <p:grpSpPr>
          <a:xfrm>
            <a:off x="1513320" y="942616"/>
            <a:ext cx="620371" cy="620371"/>
            <a:chOff x="1867839" y="495189"/>
            <a:chExt cx="620371" cy="620371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DA0D266-B1A8-4EC2-AF26-5A09F4F52C28}"/>
                </a:ext>
              </a:extLst>
            </p:cNvPr>
            <p:cNvSpPr/>
            <p:nvPr/>
          </p:nvSpPr>
          <p:spPr>
            <a:xfrm>
              <a:off x="1867839" y="495189"/>
              <a:ext cx="620371" cy="620371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9" name="Graphic 28" descr="Chat RTL">
              <a:extLst>
                <a:ext uri="{FF2B5EF4-FFF2-40B4-BE49-F238E27FC236}">
                  <a16:creationId xmlns:a16="http://schemas.microsoft.com/office/drawing/2014/main" id="{E55BF405-B204-4606-B6E3-C85FEF50FF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2010021" y="632115"/>
              <a:ext cx="346517" cy="346517"/>
            </a:xfrm>
            <a:prstGeom prst="rect">
              <a:avLst/>
            </a:prstGeom>
          </p:spPr>
        </p:pic>
      </p:grpSp>
      <p:pic>
        <p:nvPicPr>
          <p:cNvPr id="45" name="Graphic 44" descr="Line arrow Counter clockwise curve">
            <a:extLst>
              <a:ext uri="{FF2B5EF4-FFF2-40B4-BE49-F238E27FC236}">
                <a16:creationId xmlns:a16="http://schemas.microsoft.com/office/drawing/2014/main" id="{7B09B2A2-D8E8-4D9C-8B78-6E880905F58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19383318">
            <a:off x="2187929" y="1366801"/>
            <a:ext cx="529299" cy="529299"/>
          </a:xfrm>
          <a:prstGeom prst="rect">
            <a:avLst/>
          </a:prstGeom>
        </p:spPr>
      </p:pic>
      <p:pic>
        <p:nvPicPr>
          <p:cNvPr id="46" name="Graphic 45" descr="Line arrow Counter clockwise curve">
            <a:extLst>
              <a:ext uri="{FF2B5EF4-FFF2-40B4-BE49-F238E27FC236}">
                <a16:creationId xmlns:a16="http://schemas.microsoft.com/office/drawing/2014/main" id="{CFE6C00E-3564-4C7F-9B26-2C8A9A380C3C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13493226">
            <a:off x="1001495" y="1369585"/>
            <a:ext cx="529299" cy="529299"/>
          </a:xfrm>
          <a:prstGeom prst="rect">
            <a:avLst/>
          </a:prstGeom>
        </p:spPr>
      </p:pic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FA46F4A4-FFD8-4212-AE75-881208034D1E}"/>
              </a:ext>
            </a:extLst>
          </p:cNvPr>
          <p:cNvCxnSpPr/>
          <p:nvPr/>
        </p:nvCxnSpPr>
        <p:spPr>
          <a:xfrm>
            <a:off x="1059664" y="2656182"/>
            <a:ext cx="0" cy="36231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54C4F0C2-811C-47D3-9476-E44F92A0945F}"/>
              </a:ext>
            </a:extLst>
          </p:cNvPr>
          <p:cNvCxnSpPr>
            <a:cxnSpLocks/>
          </p:cNvCxnSpPr>
          <p:nvPr/>
        </p:nvCxnSpPr>
        <p:spPr>
          <a:xfrm flipV="1">
            <a:off x="2576218" y="2673208"/>
            <a:ext cx="0" cy="328258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66">
            <a:extLst>
              <a:ext uri="{FF2B5EF4-FFF2-40B4-BE49-F238E27FC236}">
                <a16:creationId xmlns:a16="http://schemas.microsoft.com/office/drawing/2014/main" id="{87D627AA-989C-4708-856D-13BFDBD014C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1"/>
              </a:ext>
            </a:extLst>
          </a:blip>
          <a:stretch>
            <a:fillRect/>
          </a:stretch>
        </p:blipFill>
        <p:spPr>
          <a:xfrm>
            <a:off x="14215249" y="1516547"/>
            <a:ext cx="2301846" cy="1482249"/>
          </a:xfrm>
          <a:prstGeom prst="rect">
            <a:avLst/>
          </a:prstGeom>
        </p:spPr>
      </p:pic>
      <p:sp>
        <p:nvSpPr>
          <p:cNvPr id="69" name="Rectangle: Diagonal Corners Rounded 68">
            <a:extLst>
              <a:ext uri="{FF2B5EF4-FFF2-40B4-BE49-F238E27FC236}">
                <a16:creationId xmlns:a16="http://schemas.microsoft.com/office/drawing/2014/main" id="{B93C0B0A-E5CE-4679-B992-48AB0A6E51F1}"/>
              </a:ext>
            </a:extLst>
          </p:cNvPr>
          <p:cNvSpPr/>
          <p:nvPr/>
        </p:nvSpPr>
        <p:spPr>
          <a:xfrm>
            <a:off x="14215249" y="3077403"/>
            <a:ext cx="2301846" cy="829638"/>
          </a:xfrm>
          <a:prstGeom prst="round2DiagRect">
            <a:avLst/>
          </a:prstGeom>
          <a:solidFill>
            <a:srgbClr val="6295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Market Share 56% </a:t>
            </a:r>
            <a:r>
              <a:rPr lang="en-GB" dirty="0">
                <a:sym typeface="Wingdings" panose="05000000000000000000" pitchFamily="2" charset="2"/>
              </a:rPr>
              <a:t></a:t>
            </a:r>
            <a:r>
              <a:rPr lang="en-GB" dirty="0"/>
              <a:t>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5C0A48-91EA-4FE6-9772-DFA0DD7C21A9}"/>
              </a:ext>
            </a:extLst>
          </p:cNvPr>
          <p:cNvSpPr txBox="1"/>
          <p:nvPr/>
        </p:nvSpPr>
        <p:spPr>
          <a:xfrm>
            <a:off x="2398053" y="61703"/>
            <a:ext cx="8055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Exercise: Try recreate your own versions of below objects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09541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39</Words>
  <Application>Microsoft Office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Jina Ali</dc:creator>
  <cp:lastModifiedBy>Jina Ali</cp:lastModifiedBy>
  <cp:revision>11</cp:revision>
  <dcterms:created xsi:type="dcterms:W3CDTF">2021-11-18T12:40:54Z</dcterms:created>
  <dcterms:modified xsi:type="dcterms:W3CDTF">2021-11-22T13:48:11Z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90A41E3E-F946-4D11-BA15-D17E1E927AD5</vt:lpwstr>
  </property>
  <property fmtid="{D5CDD505-2E9C-101B-9397-08002B2CF9AE}" pid="3" name="ArticulatePath">
    <vt:lpwstr>Presentation2</vt:lpwstr>
  </property>
</Properties>
</file>